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 b="def" i="def"/>
      <a:tcStyle>
        <a:tcBdr/>
        <a:fill>
          <a:solidFill>
            <a:srgbClr val="E7EC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 b="def" i="def"/>
      <a:tcStyle>
        <a:tcBdr/>
        <a:fill>
          <a:solidFill>
            <a:srgbClr val="ED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 b="def" i="def"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hape 3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izi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3659" y="1"/>
            <a:ext cx="2110340" cy="149191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87"/>
          <p:cNvSpPr txBox="1"/>
          <p:nvPr/>
        </p:nvSpPr>
        <p:spPr>
          <a:xfrm>
            <a:off x="5128891" y="4810083"/>
            <a:ext cx="322446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r>
              <a:t>Direzione Generale per i contratti, gli acquisti e per i sistemi informativi e la statistica </a:t>
            </a:r>
          </a:p>
        </p:txBody>
      </p:sp>
      <p:pic>
        <p:nvPicPr>
          <p:cNvPr id="1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9193" y="4797128"/>
            <a:ext cx="692873" cy="26560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" name="Corpo livello uno…"/>
          <p:cNvSpPr txBox="1"/>
          <p:nvPr>
            <p:ph type="body" sz="quarter" idx="1" hasCustomPrompt="1"/>
          </p:nvPr>
        </p:nvSpPr>
        <p:spPr>
          <a:xfrm>
            <a:off x="1076274" y="2019682"/>
            <a:ext cx="7012555" cy="6499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Titolo Capitolo ... 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3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Shape 3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2765" y="0"/>
            <a:ext cx="2941235" cy="207932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Numero diapositiva"/>
          <p:cNvSpPr txBox="1"/>
          <p:nvPr>
            <p:ph type="sldNum" sz="quarter" idx="2"/>
          </p:nvPr>
        </p:nvSpPr>
        <p:spPr>
          <a:xfrm>
            <a:off x="394365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6" name="Corpo livello uno…"/>
          <p:cNvSpPr txBox="1"/>
          <p:nvPr>
            <p:ph type="body" sz="quarter" idx="1" hasCustomPrompt="1"/>
          </p:nvPr>
        </p:nvSpPr>
        <p:spPr>
          <a:xfrm>
            <a:off x="653957" y="474175"/>
            <a:ext cx="5649914" cy="6499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Text Placeholder 11"/>
          <p:cNvSpPr/>
          <p:nvPr>
            <p:ph type="body" idx="13" hasCustomPrompt="1"/>
          </p:nvPr>
        </p:nvSpPr>
        <p:spPr>
          <a:xfrm>
            <a:off x="654049" y="1160084"/>
            <a:ext cx="6183315" cy="33204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200"/>
              </a:spcBef>
              <a:buClrTx/>
              <a:buSzTx/>
              <a:buFontTx/>
              <a:buNone/>
              <a:defRPr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pazio Grande - Testo 16p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Rectangle 1"/>
          <p:cNvGrpSpPr/>
          <p:nvPr/>
        </p:nvGrpSpPr>
        <p:grpSpPr>
          <a:xfrm>
            <a:off x="1" y="-10437"/>
            <a:ext cx="3636974" cy="5164386"/>
            <a:chOff x="0" y="0"/>
            <a:chExt cx="3636973" cy="5164385"/>
          </a:xfrm>
        </p:grpSpPr>
        <p:sp>
          <p:nvSpPr>
            <p:cNvPr id="144" name="Rettangolo"/>
            <p:cNvSpPr/>
            <p:nvPr/>
          </p:nvSpPr>
          <p:spPr>
            <a:xfrm>
              <a:off x="0" y="0"/>
              <a:ext cx="3636974" cy="51643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5" name="v"/>
            <p:cNvSpPr txBox="1"/>
            <p:nvPr/>
          </p:nvSpPr>
          <p:spPr>
            <a:xfrm>
              <a:off x="45720" y="2437781"/>
              <a:ext cx="354553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</p:grpSp>
      <p:sp>
        <p:nvSpPr>
          <p:cNvPr id="147" name="Shape 38"/>
          <p:cNvSpPr/>
          <p:nvPr/>
        </p:nvSpPr>
        <p:spPr>
          <a:xfrm>
            <a:off x="3638201" y="-10437"/>
            <a:ext cx="5129129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2765" y="0"/>
            <a:ext cx="2941235" cy="207932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0" name="Corpo livello uno…"/>
          <p:cNvSpPr txBox="1"/>
          <p:nvPr>
            <p:ph type="body" sz="quarter" idx="1" hasCustomPrompt="1"/>
          </p:nvPr>
        </p:nvSpPr>
        <p:spPr>
          <a:xfrm>
            <a:off x="299256" y="199168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1" name="Text Placeholder 11"/>
          <p:cNvSpPr/>
          <p:nvPr>
            <p:ph type="body" idx="13" hasCustomPrompt="1"/>
          </p:nvPr>
        </p:nvSpPr>
        <p:spPr>
          <a:xfrm>
            <a:off x="299346" y="885076"/>
            <a:ext cx="7545242" cy="37686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pazio Grande - Testo 12p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Rectangle 1"/>
          <p:cNvGrpSpPr/>
          <p:nvPr/>
        </p:nvGrpSpPr>
        <p:grpSpPr>
          <a:xfrm>
            <a:off x="1" y="-10437"/>
            <a:ext cx="3636974" cy="5164386"/>
            <a:chOff x="0" y="0"/>
            <a:chExt cx="3636973" cy="5164385"/>
          </a:xfrm>
        </p:grpSpPr>
        <p:sp>
          <p:nvSpPr>
            <p:cNvPr id="158" name="Rettangolo"/>
            <p:cNvSpPr/>
            <p:nvPr/>
          </p:nvSpPr>
          <p:spPr>
            <a:xfrm>
              <a:off x="0" y="0"/>
              <a:ext cx="3636974" cy="51643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9" name="v"/>
            <p:cNvSpPr txBox="1"/>
            <p:nvPr/>
          </p:nvSpPr>
          <p:spPr>
            <a:xfrm>
              <a:off x="45720" y="2437781"/>
              <a:ext cx="354553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</p:grpSp>
      <p:sp>
        <p:nvSpPr>
          <p:cNvPr id="161" name="Shape 38"/>
          <p:cNvSpPr/>
          <p:nvPr/>
        </p:nvSpPr>
        <p:spPr>
          <a:xfrm>
            <a:off x="3638201" y="-10437"/>
            <a:ext cx="5129129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6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2765" y="0"/>
            <a:ext cx="2941235" cy="207932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4" name="Corpo livello uno…"/>
          <p:cNvSpPr txBox="1"/>
          <p:nvPr>
            <p:ph type="body" sz="quarter" idx="1" hasCustomPrompt="1"/>
          </p:nvPr>
        </p:nvSpPr>
        <p:spPr>
          <a:xfrm>
            <a:off x="299256" y="199168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5" name="Text Placeholder 11"/>
          <p:cNvSpPr/>
          <p:nvPr>
            <p:ph type="body" idx="13" hasCustomPrompt="1"/>
          </p:nvPr>
        </p:nvSpPr>
        <p:spPr>
          <a:xfrm>
            <a:off x="299346" y="885076"/>
            <a:ext cx="7545242" cy="37686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sz="1200"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pazio Grande - Testo 12p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Rectangle 1"/>
          <p:cNvGrpSpPr/>
          <p:nvPr/>
        </p:nvGrpSpPr>
        <p:grpSpPr>
          <a:xfrm>
            <a:off x="1" y="-10437"/>
            <a:ext cx="4248614" cy="5164386"/>
            <a:chOff x="0" y="0"/>
            <a:chExt cx="4248613" cy="5164385"/>
          </a:xfrm>
        </p:grpSpPr>
        <p:sp>
          <p:nvSpPr>
            <p:cNvPr id="172" name="Rettangolo"/>
            <p:cNvSpPr/>
            <p:nvPr/>
          </p:nvSpPr>
          <p:spPr>
            <a:xfrm>
              <a:off x="0" y="0"/>
              <a:ext cx="4248614" cy="51643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v"/>
            <p:cNvSpPr txBox="1"/>
            <p:nvPr/>
          </p:nvSpPr>
          <p:spPr>
            <a:xfrm>
              <a:off x="45720" y="2437781"/>
              <a:ext cx="415717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</p:grpSp>
      <p:sp>
        <p:nvSpPr>
          <p:cNvPr id="175" name="Shape 38"/>
          <p:cNvSpPr/>
          <p:nvPr/>
        </p:nvSpPr>
        <p:spPr>
          <a:xfrm>
            <a:off x="4071966" y="-10437"/>
            <a:ext cx="5075542" cy="5175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fill="norm" stroke="1" extrusionOk="0">
                <a:moveTo>
                  <a:pt x="0" y="0"/>
                </a:moveTo>
                <a:lnTo>
                  <a:pt x="47" y="21600"/>
                </a:lnTo>
                <a:lnTo>
                  <a:pt x="21551" y="21498"/>
                </a:lnTo>
                <a:cubicBezTo>
                  <a:pt x="21600" y="18150"/>
                  <a:pt x="21507" y="11638"/>
                  <a:pt x="21556" y="8290"/>
                </a:cubicBezTo>
                <a:lnTo>
                  <a:pt x="16287" y="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7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8575" y="-515520"/>
            <a:ext cx="2941234" cy="207932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8" name="Corpo livello uno…"/>
          <p:cNvSpPr txBox="1"/>
          <p:nvPr>
            <p:ph type="body" sz="quarter" idx="1" hasCustomPrompt="1"/>
          </p:nvPr>
        </p:nvSpPr>
        <p:spPr>
          <a:xfrm>
            <a:off x="299256" y="199168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9" name="Text Placeholder 11"/>
          <p:cNvSpPr/>
          <p:nvPr>
            <p:ph type="body" idx="13" hasCustomPrompt="1"/>
          </p:nvPr>
        </p:nvSpPr>
        <p:spPr>
          <a:xfrm>
            <a:off x="299346" y="885076"/>
            <a:ext cx="7545242" cy="37686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sz="1200"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  <p:sp>
        <p:nvSpPr>
          <p:cNvPr id="180" name="Shape 87"/>
          <p:cNvSpPr txBox="1"/>
          <p:nvPr/>
        </p:nvSpPr>
        <p:spPr>
          <a:xfrm>
            <a:off x="5128891" y="4810083"/>
            <a:ext cx="322446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">
                <a:solidFill>
                  <a:srgbClr val="737373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r>
              <a:t>Direzione Generale per i contratti, gli acquisti e per i sistemi informativi e la statistica </a:t>
            </a:r>
          </a:p>
        </p:txBody>
      </p:sp>
      <p:pic>
        <p:nvPicPr>
          <p:cNvPr id="181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9193" y="4797128"/>
            <a:ext cx="692873" cy="265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pazio FU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3659" y="1"/>
            <a:ext cx="2110340" cy="149191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0" name="Corpo livello uno…"/>
          <p:cNvSpPr txBox="1"/>
          <p:nvPr>
            <p:ph type="body" sz="quarter" idx="1" hasCustomPrompt="1"/>
          </p:nvPr>
        </p:nvSpPr>
        <p:spPr>
          <a:xfrm>
            <a:off x="299256" y="134397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pazio FU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0261" y="0"/>
            <a:ext cx="2343739" cy="165692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0" name="Corpo livello uno…"/>
          <p:cNvSpPr txBox="1"/>
          <p:nvPr>
            <p:ph type="body" sz="quarter" idx="1" hasCustomPrompt="1"/>
          </p:nvPr>
        </p:nvSpPr>
        <p:spPr>
          <a:xfrm>
            <a:off x="299256" y="134397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1" name="Text Placeholder 4"/>
          <p:cNvSpPr/>
          <p:nvPr>
            <p:ph type="body" idx="13"/>
          </p:nvPr>
        </p:nvSpPr>
        <p:spPr>
          <a:xfrm>
            <a:off x="300038" y="947737"/>
            <a:ext cx="8450262" cy="359886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izi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3659" y="1"/>
            <a:ext cx="2110340" cy="149191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87"/>
          <p:cNvSpPr txBox="1"/>
          <p:nvPr/>
        </p:nvSpPr>
        <p:spPr>
          <a:xfrm>
            <a:off x="5128891" y="4810083"/>
            <a:ext cx="322446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r>
              <a:t>Direzione Generale per i contratti, gli acquisti e per i sistemi informativi e la statistica </a:t>
            </a:r>
          </a:p>
        </p:txBody>
      </p:sp>
      <p:pic>
        <p:nvPicPr>
          <p:cNvPr id="21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9193" y="4797128"/>
            <a:ext cx="692873" cy="26560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2" name="Corpo livello uno…"/>
          <p:cNvSpPr txBox="1"/>
          <p:nvPr>
            <p:ph type="body" sz="quarter" idx="1" hasCustomPrompt="1"/>
          </p:nvPr>
        </p:nvSpPr>
        <p:spPr>
          <a:xfrm>
            <a:off x="1076274" y="2019682"/>
            <a:ext cx="7012555" cy="6499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Titolo Capitolo ... 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3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7" name="Shape 3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2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2765" y="0"/>
            <a:ext cx="2941235" cy="207932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Numero diapositiva"/>
          <p:cNvSpPr txBox="1"/>
          <p:nvPr>
            <p:ph type="sldNum" sz="quarter" idx="2"/>
          </p:nvPr>
        </p:nvSpPr>
        <p:spPr>
          <a:xfrm>
            <a:off x="394365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0" name="Corpo livello uno…"/>
          <p:cNvSpPr txBox="1"/>
          <p:nvPr>
            <p:ph type="body" sz="quarter" idx="1" hasCustomPrompt="1"/>
          </p:nvPr>
        </p:nvSpPr>
        <p:spPr>
          <a:xfrm>
            <a:off x="653957" y="474175"/>
            <a:ext cx="5649914" cy="6499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1" name="Text Placeholder 11"/>
          <p:cNvSpPr/>
          <p:nvPr>
            <p:ph type="body" idx="13" hasCustomPrompt="1"/>
          </p:nvPr>
        </p:nvSpPr>
        <p:spPr>
          <a:xfrm>
            <a:off x="654049" y="1160084"/>
            <a:ext cx="6183315" cy="33204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200"/>
              </a:spcBef>
              <a:buClrTx/>
              <a:buSzTx/>
              <a:buFontTx/>
              <a:buNone/>
              <a:defRPr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pazio Grande - Testo 16p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Rectangle 1"/>
          <p:cNvGrpSpPr/>
          <p:nvPr/>
        </p:nvGrpSpPr>
        <p:grpSpPr>
          <a:xfrm>
            <a:off x="1" y="-10437"/>
            <a:ext cx="3636974" cy="5164386"/>
            <a:chOff x="0" y="0"/>
            <a:chExt cx="3636973" cy="5164385"/>
          </a:xfrm>
        </p:grpSpPr>
        <p:sp>
          <p:nvSpPr>
            <p:cNvPr id="238" name="Rettangolo"/>
            <p:cNvSpPr/>
            <p:nvPr/>
          </p:nvSpPr>
          <p:spPr>
            <a:xfrm>
              <a:off x="0" y="0"/>
              <a:ext cx="3636974" cy="51643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9" name="v"/>
            <p:cNvSpPr txBox="1"/>
            <p:nvPr/>
          </p:nvSpPr>
          <p:spPr>
            <a:xfrm>
              <a:off x="45720" y="2437781"/>
              <a:ext cx="354553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</p:grpSp>
      <p:sp>
        <p:nvSpPr>
          <p:cNvPr id="241" name="Shape 38"/>
          <p:cNvSpPr/>
          <p:nvPr/>
        </p:nvSpPr>
        <p:spPr>
          <a:xfrm>
            <a:off x="3638201" y="-10437"/>
            <a:ext cx="5129129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4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2765" y="0"/>
            <a:ext cx="2941235" cy="207932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4" name="Corpo livello uno…"/>
          <p:cNvSpPr txBox="1"/>
          <p:nvPr>
            <p:ph type="body" sz="quarter" idx="1" hasCustomPrompt="1"/>
          </p:nvPr>
        </p:nvSpPr>
        <p:spPr>
          <a:xfrm>
            <a:off x="299256" y="199168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5" name="Text Placeholder 11"/>
          <p:cNvSpPr/>
          <p:nvPr>
            <p:ph type="body" idx="13" hasCustomPrompt="1"/>
          </p:nvPr>
        </p:nvSpPr>
        <p:spPr>
          <a:xfrm>
            <a:off x="299346" y="885076"/>
            <a:ext cx="7545242" cy="37686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pazio Grande - Testo 12p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Rectangle 1"/>
          <p:cNvGrpSpPr/>
          <p:nvPr/>
        </p:nvGrpSpPr>
        <p:grpSpPr>
          <a:xfrm>
            <a:off x="1" y="-10437"/>
            <a:ext cx="3636974" cy="5164386"/>
            <a:chOff x="0" y="0"/>
            <a:chExt cx="3636973" cy="5164385"/>
          </a:xfrm>
        </p:grpSpPr>
        <p:sp>
          <p:nvSpPr>
            <p:cNvPr id="252" name="Rettangolo"/>
            <p:cNvSpPr/>
            <p:nvPr/>
          </p:nvSpPr>
          <p:spPr>
            <a:xfrm>
              <a:off x="0" y="0"/>
              <a:ext cx="3636974" cy="51643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3" name="v"/>
            <p:cNvSpPr txBox="1"/>
            <p:nvPr/>
          </p:nvSpPr>
          <p:spPr>
            <a:xfrm>
              <a:off x="45720" y="2437781"/>
              <a:ext cx="354553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</p:grpSp>
      <p:sp>
        <p:nvSpPr>
          <p:cNvPr id="255" name="Shape 38"/>
          <p:cNvSpPr/>
          <p:nvPr/>
        </p:nvSpPr>
        <p:spPr>
          <a:xfrm>
            <a:off x="3638201" y="-10437"/>
            <a:ext cx="5129129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5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2765" y="0"/>
            <a:ext cx="2941235" cy="207932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8" name="Corpo livello uno…"/>
          <p:cNvSpPr txBox="1"/>
          <p:nvPr>
            <p:ph type="body" sz="quarter" idx="1" hasCustomPrompt="1"/>
          </p:nvPr>
        </p:nvSpPr>
        <p:spPr>
          <a:xfrm>
            <a:off x="299256" y="199168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9" name="Text Placeholder 11"/>
          <p:cNvSpPr/>
          <p:nvPr>
            <p:ph type="body" idx="13" hasCustomPrompt="1"/>
          </p:nvPr>
        </p:nvSpPr>
        <p:spPr>
          <a:xfrm>
            <a:off x="299346" y="885076"/>
            <a:ext cx="7545242" cy="37686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sz="1200"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pazio Grande - Testo 12p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Rectangle 1"/>
          <p:cNvGrpSpPr/>
          <p:nvPr/>
        </p:nvGrpSpPr>
        <p:grpSpPr>
          <a:xfrm>
            <a:off x="1" y="-10437"/>
            <a:ext cx="4248614" cy="5164386"/>
            <a:chOff x="0" y="0"/>
            <a:chExt cx="4248613" cy="5164385"/>
          </a:xfrm>
        </p:grpSpPr>
        <p:sp>
          <p:nvSpPr>
            <p:cNvPr id="266" name="Rettangolo"/>
            <p:cNvSpPr/>
            <p:nvPr/>
          </p:nvSpPr>
          <p:spPr>
            <a:xfrm>
              <a:off x="0" y="0"/>
              <a:ext cx="4248614" cy="51643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7" name="v"/>
            <p:cNvSpPr txBox="1"/>
            <p:nvPr/>
          </p:nvSpPr>
          <p:spPr>
            <a:xfrm>
              <a:off x="45720" y="2437781"/>
              <a:ext cx="415717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</p:grpSp>
      <p:sp>
        <p:nvSpPr>
          <p:cNvPr id="269" name="Shape 38"/>
          <p:cNvSpPr/>
          <p:nvPr/>
        </p:nvSpPr>
        <p:spPr>
          <a:xfrm>
            <a:off x="4071966" y="-10437"/>
            <a:ext cx="5075542" cy="5175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fill="norm" stroke="1" extrusionOk="0">
                <a:moveTo>
                  <a:pt x="0" y="0"/>
                </a:moveTo>
                <a:lnTo>
                  <a:pt x="47" y="21600"/>
                </a:lnTo>
                <a:lnTo>
                  <a:pt x="21551" y="21498"/>
                </a:lnTo>
                <a:cubicBezTo>
                  <a:pt x="21600" y="18150"/>
                  <a:pt x="21507" y="11638"/>
                  <a:pt x="21556" y="8290"/>
                </a:cubicBezTo>
                <a:lnTo>
                  <a:pt x="16287" y="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7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8575" y="-515520"/>
            <a:ext cx="2941234" cy="207932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2" name="Corpo livello uno…"/>
          <p:cNvSpPr txBox="1"/>
          <p:nvPr>
            <p:ph type="body" sz="quarter" idx="1" hasCustomPrompt="1"/>
          </p:nvPr>
        </p:nvSpPr>
        <p:spPr>
          <a:xfrm>
            <a:off x="299256" y="199168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3" name="Text Placeholder 11"/>
          <p:cNvSpPr/>
          <p:nvPr>
            <p:ph type="body" idx="13" hasCustomPrompt="1"/>
          </p:nvPr>
        </p:nvSpPr>
        <p:spPr>
          <a:xfrm>
            <a:off x="299346" y="885076"/>
            <a:ext cx="7545242" cy="37686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sz="1200"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  <p:sp>
        <p:nvSpPr>
          <p:cNvPr id="274" name="Shape 87"/>
          <p:cNvSpPr txBox="1"/>
          <p:nvPr/>
        </p:nvSpPr>
        <p:spPr>
          <a:xfrm>
            <a:off x="5128891" y="4810083"/>
            <a:ext cx="322446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">
                <a:solidFill>
                  <a:srgbClr val="737373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r>
              <a:t>Direzione Generale per i contratti, gli acquisti e per i sistemi informativi e la statistica </a:t>
            </a:r>
          </a:p>
        </p:txBody>
      </p:sp>
      <p:pic>
        <p:nvPicPr>
          <p:cNvPr id="275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9193" y="4797128"/>
            <a:ext cx="692873" cy="265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pazio FU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3659" y="1"/>
            <a:ext cx="2110340" cy="1491917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4" name="Corpo livello uno…"/>
          <p:cNvSpPr txBox="1"/>
          <p:nvPr>
            <p:ph type="body" sz="quarter" idx="1" hasCustomPrompt="1"/>
          </p:nvPr>
        </p:nvSpPr>
        <p:spPr>
          <a:xfrm>
            <a:off x="299256" y="134397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pazio FU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0261" y="0"/>
            <a:ext cx="2343739" cy="165692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4" name="Corpo livello uno…"/>
          <p:cNvSpPr txBox="1"/>
          <p:nvPr>
            <p:ph type="body" sz="quarter" idx="1" hasCustomPrompt="1"/>
          </p:nvPr>
        </p:nvSpPr>
        <p:spPr>
          <a:xfrm>
            <a:off x="299256" y="134397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95" name="Text Placeholder 4"/>
          <p:cNvSpPr/>
          <p:nvPr>
            <p:ph type="body" idx="13"/>
          </p:nvPr>
        </p:nvSpPr>
        <p:spPr>
          <a:xfrm>
            <a:off x="300038" y="947737"/>
            <a:ext cx="8450262" cy="359886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Shape 3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2765" y="0"/>
            <a:ext cx="2941235" cy="207932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Numero diapositiva"/>
          <p:cNvSpPr txBox="1"/>
          <p:nvPr>
            <p:ph type="sldNum" sz="quarter" idx="2"/>
          </p:nvPr>
        </p:nvSpPr>
        <p:spPr>
          <a:xfrm>
            <a:off x="394365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" name="Corpo livello uno…"/>
          <p:cNvSpPr txBox="1"/>
          <p:nvPr>
            <p:ph type="body" sz="quarter" idx="1" hasCustomPrompt="1"/>
          </p:nvPr>
        </p:nvSpPr>
        <p:spPr>
          <a:xfrm>
            <a:off x="653957" y="474175"/>
            <a:ext cx="5649914" cy="6499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32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Text Placeholder 11"/>
          <p:cNvSpPr/>
          <p:nvPr>
            <p:ph type="body" idx="13" hasCustomPrompt="1"/>
          </p:nvPr>
        </p:nvSpPr>
        <p:spPr>
          <a:xfrm>
            <a:off x="654049" y="1160084"/>
            <a:ext cx="6183315" cy="33204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200"/>
              </a:spcBef>
              <a:buClrTx/>
              <a:buSzTx/>
              <a:buFontTx/>
              <a:buNone/>
              <a:defRPr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pazio Grande - Testo 16p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Rectangle 1"/>
          <p:cNvGrpSpPr/>
          <p:nvPr/>
        </p:nvGrpSpPr>
        <p:grpSpPr>
          <a:xfrm>
            <a:off x="1" y="-10437"/>
            <a:ext cx="3636974" cy="5164386"/>
            <a:chOff x="0" y="0"/>
            <a:chExt cx="3636973" cy="5164385"/>
          </a:xfrm>
        </p:grpSpPr>
        <p:sp>
          <p:nvSpPr>
            <p:cNvPr id="43" name="Rettangolo"/>
            <p:cNvSpPr/>
            <p:nvPr/>
          </p:nvSpPr>
          <p:spPr>
            <a:xfrm>
              <a:off x="0" y="0"/>
              <a:ext cx="3636974" cy="51643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" name="v"/>
            <p:cNvSpPr txBox="1"/>
            <p:nvPr/>
          </p:nvSpPr>
          <p:spPr>
            <a:xfrm>
              <a:off x="45720" y="2437781"/>
              <a:ext cx="354553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</p:grpSp>
      <p:sp>
        <p:nvSpPr>
          <p:cNvPr id="46" name="Shape 38"/>
          <p:cNvSpPr/>
          <p:nvPr/>
        </p:nvSpPr>
        <p:spPr>
          <a:xfrm>
            <a:off x="3638201" y="-10437"/>
            <a:ext cx="5129129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2765" y="0"/>
            <a:ext cx="2941235" cy="207932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87"/>
          <p:cNvSpPr txBox="1"/>
          <p:nvPr/>
        </p:nvSpPr>
        <p:spPr>
          <a:xfrm>
            <a:off x="8279193" y="1872551"/>
            <a:ext cx="864808" cy="62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r>
              <a:t>Direzione Generale per i contratti, gli acquisti e per i sistemi informativi e la statistica </a:t>
            </a:r>
          </a:p>
        </p:txBody>
      </p:sp>
      <p:pic>
        <p:nvPicPr>
          <p:cNvPr id="4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21654" y="1606949"/>
            <a:ext cx="692873" cy="26560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1" name="Corpo livello uno…"/>
          <p:cNvSpPr txBox="1"/>
          <p:nvPr>
            <p:ph type="body" sz="quarter" idx="1" hasCustomPrompt="1"/>
          </p:nvPr>
        </p:nvSpPr>
        <p:spPr>
          <a:xfrm>
            <a:off x="299256" y="199168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2" name="Text Placeholder 11"/>
          <p:cNvSpPr/>
          <p:nvPr>
            <p:ph type="body" idx="13" hasCustomPrompt="1"/>
          </p:nvPr>
        </p:nvSpPr>
        <p:spPr>
          <a:xfrm>
            <a:off x="299346" y="885076"/>
            <a:ext cx="7545242" cy="37686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pazio Grande - Testo 12p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Rectangle 1"/>
          <p:cNvGrpSpPr/>
          <p:nvPr/>
        </p:nvGrpSpPr>
        <p:grpSpPr>
          <a:xfrm>
            <a:off x="1" y="-10437"/>
            <a:ext cx="3636974" cy="5164386"/>
            <a:chOff x="0" y="0"/>
            <a:chExt cx="3636973" cy="5164385"/>
          </a:xfrm>
        </p:grpSpPr>
        <p:sp>
          <p:nvSpPr>
            <p:cNvPr id="59" name="Rettangolo"/>
            <p:cNvSpPr/>
            <p:nvPr/>
          </p:nvSpPr>
          <p:spPr>
            <a:xfrm>
              <a:off x="0" y="0"/>
              <a:ext cx="3636974" cy="51643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" name="v"/>
            <p:cNvSpPr txBox="1"/>
            <p:nvPr/>
          </p:nvSpPr>
          <p:spPr>
            <a:xfrm>
              <a:off x="45720" y="2437781"/>
              <a:ext cx="354553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</p:grpSp>
      <p:sp>
        <p:nvSpPr>
          <p:cNvPr id="62" name="Shape 38"/>
          <p:cNvSpPr/>
          <p:nvPr/>
        </p:nvSpPr>
        <p:spPr>
          <a:xfrm>
            <a:off x="3638201" y="-10437"/>
            <a:ext cx="5129129" cy="5164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974" y="3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6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2765" y="0"/>
            <a:ext cx="2941235" cy="2079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21654" y="1606949"/>
            <a:ext cx="692873" cy="26560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6" name="Corpo livello uno…"/>
          <p:cNvSpPr txBox="1"/>
          <p:nvPr>
            <p:ph type="body" sz="quarter" idx="1" hasCustomPrompt="1"/>
          </p:nvPr>
        </p:nvSpPr>
        <p:spPr>
          <a:xfrm>
            <a:off x="299256" y="199168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7" name="Text Placeholder 11"/>
          <p:cNvSpPr/>
          <p:nvPr>
            <p:ph type="body" idx="13" hasCustomPrompt="1"/>
          </p:nvPr>
        </p:nvSpPr>
        <p:spPr>
          <a:xfrm>
            <a:off x="299346" y="885076"/>
            <a:ext cx="7545242" cy="37686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sz="1200"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pazio Grande - Testo 12p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Rectangle 1"/>
          <p:cNvGrpSpPr/>
          <p:nvPr/>
        </p:nvGrpSpPr>
        <p:grpSpPr>
          <a:xfrm>
            <a:off x="1" y="-10437"/>
            <a:ext cx="4248614" cy="5164386"/>
            <a:chOff x="0" y="0"/>
            <a:chExt cx="4248613" cy="5164385"/>
          </a:xfrm>
        </p:grpSpPr>
        <p:sp>
          <p:nvSpPr>
            <p:cNvPr id="74" name="Rettangolo"/>
            <p:cNvSpPr/>
            <p:nvPr/>
          </p:nvSpPr>
          <p:spPr>
            <a:xfrm>
              <a:off x="0" y="0"/>
              <a:ext cx="4248614" cy="51643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" name="v"/>
            <p:cNvSpPr txBox="1"/>
            <p:nvPr/>
          </p:nvSpPr>
          <p:spPr>
            <a:xfrm>
              <a:off x="45720" y="2437781"/>
              <a:ext cx="4157174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</p:grpSp>
      <p:sp>
        <p:nvSpPr>
          <p:cNvPr id="77" name="Shape 38"/>
          <p:cNvSpPr/>
          <p:nvPr/>
        </p:nvSpPr>
        <p:spPr>
          <a:xfrm>
            <a:off x="4071966" y="-10437"/>
            <a:ext cx="5075542" cy="5175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fill="norm" stroke="1" extrusionOk="0">
                <a:moveTo>
                  <a:pt x="0" y="0"/>
                </a:moveTo>
                <a:lnTo>
                  <a:pt x="47" y="21600"/>
                </a:lnTo>
                <a:lnTo>
                  <a:pt x="21551" y="21498"/>
                </a:lnTo>
                <a:cubicBezTo>
                  <a:pt x="21600" y="18150"/>
                  <a:pt x="21507" y="11638"/>
                  <a:pt x="21556" y="8290"/>
                </a:cubicBezTo>
                <a:lnTo>
                  <a:pt x="16287" y="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7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8575" y="-515520"/>
            <a:ext cx="2941234" cy="2079322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0" name="Corpo livello uno…"/>
          <p:cNvSpPr txBox="1"/>
          <p:nvPr>
            <p:ph type="body" sz="quarter" idx="1" hasCustomPrompt="1"/>
          </p:nvPr>
        </p:nvSpPr>
        <p:spPr>
          <a:xfrm>
            <a:off x="299256" y="199168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Text Placeholder 11"/>
          <p:cNvSpPr/>
          <p:nvPr>
            <p:ph type="body" idx="13" hasCustomPrompt="1"/>
          </p:nvPr>
        </p:nvSpPr>
        <p:spPr>
          <a:xfrm>
            <a:off x="299346" y="885076"/>
            <a:ext cx="7545242" cy="37686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sz="1200">
                <a:solidFill>
                  <a:srgbClr val="737373"/>
                </a:solidFill>
              </a:defRPr>
            </a:lvl1pPr>
          </a:lstStyle>
          <a:p>
            <a:pPr/>
            <a:r>
              <a:t>Scrivi qui il testo ... Sit Amet Consecutur</a:t>
            </a:r>
          </a:p>
        </p:txBody>
      </p:sp>
      <p:sp>
        <p:nvSpPr>
          <p:cNvPr id="82" name="Shape 87"/>
          <p:cNvSpPr txBox="1"/>
          <p:nvPr/>
        </p:nvSpPr>
        <p:spPr>
          <a:xfrm>
            <a:off x="5128891" y="4810083"/>
            <a:ext cx="322446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">
                <a:solidFill>
                  <a:srgbClr val="737373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r>
              <a:t>Direzione Generale per i contratti, gli acquisti e per i sistemi informativi e la statistica </a:t>
            </a:r>
          </a:p>
        </p:txBody>
      </p:sp>
      <p:pic>
        <p:nvPicPr>
          <p:cNvPr id="83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9193" y="4797128"/>
            <a:ext cx="692873" cy="265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pazio FU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3659" y="1"/>
            <a:ext cx="2110340" cy="1491917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87"/>
          <p:cNvSpPr txBox="1"/>
          <p:nvPr/>
        </p:nvSpPr>
        <p:spPr>
          <a:xfrm>
            <a:off x="5128891" y="4810083"/>
            <a:ext cx="322446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r>
              <a:t>Direzione Generale per i contratti, gli acquisti e per i sistemi informativi e la statistica </a:t>
            </a:r>
          </a:p>
        </p:txBody>
      </p:sp>
      <p:pic>
        <p:nvPicPr>
          <p:cNvPr id="9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9193" y="4797128"/>
            <a:ext cx="692873" cy="265602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4" name="Corpo livello uno…"/>
          <p:cNvSpPr txBox="1"/>
          <p:nvPr>
            <p:ph type="body" sz="quarter" idx="1" hasCustomPrompt="1"/>
          </p:nvPr>
        </p:nvSpPr>
        <p:spPr>
          <a:xfrm>
            <a:off x="299256" y="134397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pazio FU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0261" y="0"/>
            <a:ext cx="2343739" cy="165692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87"/>
          <p:cNvSpPr txBox="1"/>
          <p:nvPr/>
        </p:nvSpPr>
        <p:spPr>
          <a:xfrm>
            <a:off x="5128891" y="4810083"/>
            <a:ext cx="322446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">
                <a:solidFill>
                  <a:srgbClr val="737373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r>
              <a:t>Direzione Generale per i contratti, gli acquisti e per i sistemi informativi e la statistica </a:t>
            </a:r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9193" y="4797128"/>
            <a:ext cx="692873" cy="26560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6" name="Corpo livello uno…"/>
          <p:cNvSpPr txBox="1"/>
          <p:nvPr>
            <p:ph type="body" sz="quarter" idx="1" hasCustomPrompt="1"/>
          </p:nvPr>
        </p:nvSpPr>
        <p:spPr>
          <a:xfrm>
            <a:off x="299256" y="134397"/>
            <a:ext cx="5649913" cy="6499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24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Text Placeholder 4"/>
          <p:cNvSpPr/>
          <p:nvPr>
            <p:ph type="body" idx="13"/>
          </p:nvPr>
        </p:nvSpPr>
        <p:spPr>
          <a:xfrm>
            <a:off x="300038" y="947737"/>
            <a:ext cx="8450262" cy="359886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izi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3659" y="1"/>
            <a:ext cx="2110340" cy="1491917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87"/>
          <p:cNvSpPr txBox="1"/>
          <p:nvPr/>
        </p:nvSpPr>
        <p:spPr>
          <a:xfrm>
            <a:off x="5128891" y="4810083"/>
            <a:ext cx="3224464" cy="27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r>
              <a:t>Direzione Generale per i contratti, gli acquisti e per i sistemi informativi e la statistica </a:t>
            </a:r>
          </a:p>
        </p:txBody>
      </p:sp>
      <p:pic>
        <p:nvPicPr>
          <p:cNvPr id="11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9193" y="4797128"/>
            <a:ext cx="692873" cy="26560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Numero diapositiva"/>
          <p:cNvSpPr txBox="1"/>
          <p:nvPr>
            <p:ph type="sldNum" sz="quarter" idx="2"/>
          </p:nvPr>
        </p:nvSpPr>
        <p:spPr>
          <a:xfrm>
            <a:off x="299721" y="4702078"/>
            <a:ext cx="365067" cy="36065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>
              <a:defRPr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8" name="Corpo livello uno…"/>
          <p:cNvSpPr txBox="1"/>
          <p:nvPr>
            <p:ph type="body" sz="quarter" idx="1" hasCustomPrompt="1"/>
          </p:nvPr>
        </p:nvSpPr>
        <p:spPr>
          <a:xfrm>
            <a:off x="1076274" y="2019682"/>
            <a:ext cx="7012555" cy="6499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Tx/>
              <a:buSzTx/>
              <a:buFontTx/>
              <a:buNone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buClrTx/>
              <a:buFontTx/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Titolo Capitolo ... Lorem Ipsum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66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"/>
          <p:cNvSpPr/>
          <p:nvPr/>
        </p:nvSpPr>
        <p:spPr>
          <a:xfrm>
            <a:off x="218924" y="-9675"/>
            <a:ext cx="5276876" cy="516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0" y="0"/>
                </a:moveTo>
                <a:lnTo>
                  <a:pt x="0" y="21600"/>
                </a:lnTo>
                <a:lnTo>
                  <a:pt x="21600" y="21586"/>
                </a:lnTo>
                <a:lnTo>
                  <a:pt x="15945" y="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Shape 10"/>
          <p:cNvSpPr/>
          <p:nvPr/>
        </p:nvSpPr>
        <p:spPr>
          <a:xfrm>
            <a:off x="-9676" y="-9675"/>
            <a:ext cx="5276876" cy="516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0" y="0"/>
                </a:moveTo>
                <a:lnTo>
                  <a:pt x="0" y="21600"/>
                </a:lnTo>
                <a:lnTo>
                  <a:pt x="21600" y="21586"/>
                </a:lnTo>
                <a:lnTo>
                  <a:pt x="15945" y="3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Titolo Testo"/>
          <p:cNvSpPr txBox="1"/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/>
          <a:lstStyle/>
          <a:p>
            <a:pPr/>
            <a:r>
              <a:t>Titolo Testo</a:t>
            </a:r>
          </a:p>
        </p:txBody>
      </p:sp>
      <p:sp>
        <p:nvSpPr>
          <p:cNvPr id="5" name="Corpo livello uno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rgbClr val="B7B7B7"/>
          </a:solidFill>
          <a:uFillTx/>
          <a:latin typeface="Montserrat"/>
          <a:ea typeface="Montserrat"/>
          <a:cs typeface="Montserrat"/>
          <a:sym typeface="Montserra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rgbClr val="B7B7B7"/>
          </a:solidFill>
          <a:uFillTx/>
          <a:latin typeface="Montserrat"/>
          <a:ea typeface="Montserrat"/>
          <a:cs typeface="Montserrat"/>
          <a:sym typeface="Montserra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rgbClr val="B7B7B7"/>
          </a:solidFill>
          <a:uFillTx/>
          <a:latin typeface="Montserrat"/>
          <a:ea typeface="Montserrat"/>
          <a:cs typeface="Montserrat"/>
          <a:sym typeface="Montserra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rgbClr val="B7B7B7"/>
          </a:solidFill>
          <a:uFillTx/>
          <a:latin typeface="Montserrat"/>
          <a:ea typeface="Montserrat"/>
          <a:cs typeface="Montserrat"/>
          <a:sym typeface="Montserra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rgbClr val="B7B7B7"/>
          </a:solidFill>
          <a:uFillTx/>
          <a:latin typeface="Montserrat"/>
          <a:ea typeface="Montserrat"/>
          <a:cs typeface="Montserrat"/>
          <a:sym typeface="Montserra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rgbClr val="B7B7B7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rgbClr val="B7B7B7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rgbClr val="B7B7B7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00" u="none">
          <a:solidFill>
            <a:srgbClr val="B7B7B7"/>
          </a:solidFill>
          <a:uFillTx/>
          <a:latin typeface="Montserrat"/>
          <a:ea typeface="Montserrat"/>
          <a:cs typeface="Montserrat"/>
          <a:sym typeface="Montserrat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999999"/>
        </a:buClr>
        <a:buSzPct val="100000"/>
        <a:buFont typeface="Helvetica"/>
        <a:buChar char="▸"/>
        <a:tabLst/>
        <a:defRPr b="0" baseline="0" cap="none" i="0" spc="0" strike="noStrike" sz="1600" u="none">
          <a:solidFill>
            <a:srgbClr val="999999"/>
          </a:solidFill>
          <a:uFillTx/>
          <a:latin typeface="Karla"/>
          <a:ea typeface="Karla"/>
          <a:cs typeface="Karla"/>
          <a:sym typeface="Karla"/>
        </a:defRPr>
      </a:lvl1pPr>
      <a:lvl2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999999"/>
        </a:buClr>
        <a:buSzPct val="100000"/>
        <a:buFont typeface="Helvetica"/>
        <a:buChar char="▹"/>
        <a:tabLst/>
        <a:defRPr b="0" baseline="0" cap="none" i="0" spc="0" strike="noStrike" sz="1600" u="none">
          <a:solidFill>
            <a:srgbClr val="999999"/>
          </a:solidFill>
          <a:uFillTx/>
          <a:latin typeface="Karla"/>
          <a:ea typeface="Karla"/>
          <a:cs typeface="Karla"/>
          <a:sym typeface="Karla"/>
        </a:defRPr>
      </a:lvl2pPr>
      <a:lvl3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999999"/>
        </a:buClr>
        <a:buSzPct val="100000"/>
        <a:buFont typeface="Helvetica"/>
        <a:buChar char="▹"/>
        <a:tabLst/>
        <a:defRPr b="0" baseline="0" cap="none" i="0" spc="0" strike="noStrike" sz="1600" u="none">
          <a:solidFill>
            <a:srgbClr val="999999"/>
          </a:solidFill>
          <a:uFillTx/>
          <a:latin typeface="Karla"/>
          <a:ea typeface="Karla"/>
          <a:cs typeface="Karla"/>
          <a:sym typeface="Karla"/>
        </a:defRPr>
      </a:lvl3pPr>
      <a:lvl4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999999"/>
        </a:buClr>
        <a:buSzTx/>
        <a:buFont typeface="Helvetica"/>
        <a:buNone/>
        <a:tabLst/>
        <a:defRPr b="0" baseline="0" cap="none" i="0" spc="0" strike="noStrike" sz="1600" u="none">
          <a:solidFill>
            <a:srgbClr val="999999"/>
          </a:solidFill>
          <a:uFillTx/>
          <a:latin typeface="Karla"/>
          <a:ea typeface="Karla"/>
          <a:cs typeface="Karla"/>
          <a:sym typeface="Karla"/>
        </a:defRPr>
      </a:lvl4pPr>
      <a:lvl5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999999"/>
        </a:buClr>
        <a:buSzTx/>
        <a:buFont typeface="Helvetica"/>
        <a:buNone/>
        <a:tabLst/>
        <a:defRPr b="0" baseline="0" cap="none" i="0" spc="0" strike="noStrike" sz="1600" u="none">
          <a:solidFill>
            <a:srgbClr val="999999"/>
          </a:solidFill>
          <a:uFillTx/>
          <a:latin typeface="Karla"/>
          <a:ea typeface="Karla"/>
          <a:cs typeface="Karla"/>
          <a:sym typeface="Karla"/>
        </a:defRPr>
      </a:lvl5pPr>
      <a:lvl6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999999"/>
        </a:buClr>
        <a:buSzTx/>
        <a:buFont typeface="Helvetica"/>
        <a:buNone/>
        <a:tabLst/>
        <a:defRPr b="0" baseline="0" cap="none" i="0" spc="0" strike="noStrike" sz="1600" u="none">
          <a:solidFill>
            <a:srgbClr val="999999"/>
          </a:solidFill>
          <a:uFillTx/>
          <a:latin typeface="Karla"/>
          <a:ea typeface="Karla"/>
          <a:cs typeface="Karla"/>
          <a:sym typeface="Karla"/>
        </a:defRPr>
      </a:lvl6pPr>
      <a:lvl7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999999"/>
        </a:buClr>
        <a:buSzTx/>
        <a:buFont typeface="Helvetica"/>
        <a:buNone/>
        <a:tabLst/>
        <a:defRPr b="0" baseline="0" cap="none" i="0" spc="0" strike="noStrike" sz="1600" u="none">
          <a:solidFill>
            <a:srgbClr val="999999"/>
          </a:solidFill>
          <a:uFillTx/>
          <a:latin typeface="Karla"/>
          <a:ea typeface="Karla"/>
          <a:cs typeface="Karla"/>
          <a:sym typeface="Karla"/>
        </a:defRPr>
      </a:lvl7pPr>
      <a:lvl8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999999"/>
        </a:buClr>
        <a:buSzTx/>
        <a:buFont typeface="Helvetica"/>
        <a:buNone/>
        <a:tabLst/>
        <a:defRPr b="0" baseline="0" cap="none" i="0" spc="0" strike="noStrike" sz="1600" u="none">
          <a:solidFill>
            <a:srgbClr val="999999"/>
          </a:solidFill>
          <a:uFillTx/>
          <a:latin typeface="Karla"/>
          <a:ea typeface="Karla"/>
          <a:cs typeface="Karla"/>
          <a:sym typeface="Karla"/>
        </a:defRPr>
      </a:lvl8pPr>
      <a:lvl9pPr marL="0" marR="0" indent="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999999"/>
        </a:buClr>
        <a:buSzTx/>
        <a:buFont typeface="Helvetica"/>
        <a:buNone/>
        <a:tabLst/>
        <a:defRPr b="0" baseline="0" cap="none" i="0" spc="0" strike="noStrike" sz="1600" u="none">
          <a:solidFill>
            <a:srgbClr val="999999"/>
          </a:solidFill>
          <a:uFillTx/>
          <a:latin typeface="Karla"/>
          <a:ea typeface="Karla"/>
          <a:cs typeface="Karla"/>
          <a:sym typeface="Karl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3473A6"/>
            </a:gs>
            <a:gs pos="23000">
              <a:srgbClr val="3473A6"/>
            </a:gs>
            <a:gs pos="69000">
              <a:srgbClr val="2C618C"/>
            </a:gs>
            <a:gs pos="97000">
              <a:srgbClr val="295A82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1926" y="0"/>
            <a:ext cx="6342075" cy="4483566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87"/>
          <p:cNvSpPr txBox="1"/>
          <p:nvPr/>
        </p:nvSpPr>
        <p:spPr>
          <a:xfrm>
            <a:off x="814383" y="205551"/>
            <a:ext cx="2985735" cy="46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800">
                <a:solidFill>
                  <a:srgbClr val="737373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r>
              <a:t>Ministero dell’Istruzione</a:t>
            </a:r>
          </a:p>
        </p:txBody>
      </p:sp>
      <p:sp>
        <p:nvSpPr>
          <p:cNvPr id="306" name="Shape 65"/>
          <p:cNvSpPr txBox="1"/>
          <p:nvPr/>
        </p:nvSpPr>
        <p:spPr>
          <a:xfrm>
            <a:off x="195207" y="2697606"/>
            <a:ext cx="3999902" cy="52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2400">
                <a:solidFill>
                  <a:srgbClr val="2C618C"/>
                </a:solidFill>
              </a:defRPr>
            </a:lvl1pPr>
          </a:lstStyle>
          <a:p>
            <a:pPr/>
            <a:r>
              <a:t>Valutazione</a:t>
            </a:r>
          </a:p>
        </p:txBody>
      </p:sp>
      <p:sp>
        <p:nvSpPr>
          <p:cNvPr id="307" name="Rettangolo 8"/>
          <p:cNvSpPr txBox="1"/>
          <p:nvPr/>
        </p:nvSpPr>
        <p:spPr>
          <a:xfrm>
            <a:off x="698624" y="3869542"/>
            <a:ext cx="2553660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pPr/>
            <a:r>
              <a:t>A cura della Struttura tecnica degli Esami di Stato</a:t>
            </a:r>
          </a:p>
        </p:txBody>
      </p:sp>
      <p:pic>
        <p:nvPicPr>
          <p:cNvPr id="30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211" y="205553"/>
            <a:ext cx="562174" cy="63411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Rettangolo 2"/>
          <p:cNvSpPr txBox="1"/>
          <p:nvPr/>
        </p:nvSpPr>
        <p:spPr>
          <a:xfrm>
            <a:off x="436137" y="889659"/>
            <a:ext cx="3518042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400">
                <a:solidFill>
                  <a:srgbClr val="00B0F0"/>
                </a:solidFill>
              </a:defRPr>
            </a:pPr>
            <a:r>
              <a:t>Esami di Stato </a:t>
            </a:r>
          </a:p>
          <a:p>
            <a:pPr algn="ctr">
              <a:defRPr b="1" sz="2400">
                <a:solidFill>
                  <a:srgbClr val="00B0F0"/>
                </a:solidFill>
              </a:defRPr>
            </a:pPr>
            <a:r>
              <a:t>nel secondo ciclo  </a:t>
            </a:r>
            <a:br/>
            <a:r>
              <a:t>a.s. 2019/2020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79"/>
          <p:cNvSpPr txBox="1"/>
          <p:nvPr>
            <p:ph type="sldNum" sz="quarter" idx="2"/>
          </p:nvPr>
        </p:nvSpPr>
        <p:spPr>
          <a:xfrm>
            <a:off x="394365" y="4727478"/>
            <a:ext cx="336814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808080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4" name="Segnaposto testo 1"/>
          <p:cNvSpPr txBox="1"/>
          <p:nvPr>
            <p:ph type="body" sz="quarter" idx="1"/>
          </p:nvPr>
        </p:nvSpPr>
        <p:spPr>
          <a:xfrm>
            <a:off x="636997" y="474175"/>
            <a:ext cx="6205592" cy="840918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8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L’attribuzione della lode</a:t>
            </a:r>
          </a:p>
        </p:txBody>
      </p:sp>
      <p:sp>
        <p:nvSpPr>
          <p:cNvPr id="345" name="Segnaposto testo 2"/>
          <p:cNvSpPr/>
          <p:nvPr>
            <p:ph type="body" idx="13"/>
          </p:nvPr>
        </p:nvSpPr>
        <p:spPr>
          <a:xfrm>
            <a:off x="654049" y="1387010"/>
            <a:ext cx="6183315" cy="3093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just">
              <a:spcBef>
                <a:spcPts val="0"/>
              </a:spcBef>
              <a:defRPr b="1"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OM 10/2020, articolo 15 comma 8 b) e articolo 23 comma 5</a:t>
            </a:r>
            <a:endParaRPr>
              <a:solidFill>
                <a:srgbClr val="404040"/>
              </a:solidFill>
            </a:endParaRPr>
          </a:p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Nell’ambito dello scrutinio finale la commissione all’unanimità può motivatamente attribuire la lode a coloro che conseguono il punteggio massimo di cento punti senza fruire dell’integrazione del punteggio, a condizione che:</a:t>
            </a:r>
            <a:endParaRPr>
              <a:solidFill>
                <a:srgbClr val="404040"/>
              </a:solidFill>
            </a:endParaRPr>
          </a:p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a) abbiano conseguito il credito scolastico massimo con voto unanime del consiglio di classe;</a:t>
            </a:r>
            <a:endParaRPr>
              <a:solidFill>
                <a:srgbClr val="404040"/>
              </a:solidFill>
            </a:endParaRPr>
          </a:p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b) abbiano conseguito il punteggio massimo previsto alla prova d’esame.</a:t>
            </a:r>
          </a:p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Ulteriori eventuali criteri per l’attribuzione della lode sono definiti dalla commissione in sede di riunione preliminare.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79"/>
          <p:cNvSpPr txBox="1"/>
          <p:nvPr>
            <p:ph type="sldNum" sz="quarter" idx="2"/>
          </p:nvPr>
        </p:nvSpPr>
        <p:spPr>
          <a:xfrm>
            <a:off x="394365" y="4727478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808080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2" name="Segnaposto testo 1"/>
          <p:cNvSpPr txBox="1"/>
          <p:nvPr>
            <p:ph type="body" sz="quarter" idx="1"/>
          </p:nvPr>
        </p:nvSpPr>
        <p:spPr>
          <a:xfrm>
            <a:off x="653957" y="474176"/>
            <a:ext cx="5649915" cy="649949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8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Esame di Stato 2019/2020</a:t>
            </a:r>
          </a:p>
        </p:txBody>
      </p:sp>
      <p:sp>
        <p:nvSpPr>
          <p:cNvPr id="313" name="Segnaposto testo 2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ctr">
              <a:spcBef>
                <a:spcPts val="0"/>
              </a:spcBef>
              <a:defRPr b="1" sz="20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Riferimenti normativi:</a:t>
            </a:r>
            <a:endParaRPr>
              <a:solidFill>
                <a:srgbClr val="404040"/>
              </a:solidFill>
            </a:endParaRPr>
          </a:p>
          <a:p>
            <a:pPr algn="ctr">
              <a:spcBef>
                <a:spcPts val="0"/>
              </a:spcBef>
              <a:defRPr b="1" sz="20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Decreto Legislativo 13 aprile 2017, n.62 (nell’OM 10 «decreto  legislativo»)</a:t>
            </a:r>
            <a:endParaRPr>
              <a:solidFill>
                <a:srgbClr val="404040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DM 30 gennaio 2020  n. 28 (nell’OM 10 «decreto materie»)</a:t>
            </a:r>
            <a:endParaRPr>
              <a:solidFill>
                <a:srgbClr val="404040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Decreto-legge 8 aprile 2020 n. 22 (nell’OM 10 «decreto legge»)</a:t>
            </a:r>
            <a:endParaRPr>
              <a:solidFill>
                <a:srgbClr val="404040"/>
              </a:solidFill>
            </a:endParaRPr>
          </a:p>
          <a:p>
            <a:pPr lvl="1" marL="285750" indent="-285750" algn="just">
              <a:lnSpc>
                <a:spcPct val="150000"/>
              </a:lnSpc>
              <a:spcBef>
                <a:spcPts val="0"/>
              </a:spcBef>
              <a:buClrTx/>
              <a:buFont typeface="Arial"/>
              <a:buChar char="•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OM 17 aprile 2020, n. 197 (Costituzione e nomina delle commissioni)</a:t>
            </a:r>
            <a:endParaRPr>
              <a:solidFill>
                <a:srgbClr val="999999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•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OM 16 maggio 2020 n. 10 (Ordinanza concernente gli esami di Stato nel secondo ciclo di istruzione)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79"/>
          <p:cNvSpPr txBox="1"/>
          <p:nvPr>
            <p:ph type="sldNum" sz="quarter" idx="2"/>
          </p:nvPr>
        </p:nvSpPr>
        <p:spPr>
          <a:xfrm>
            <a:off x="394365" y="4727478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808080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6" name="Segnaposto testo 1"/>
          <p:cNvSpPr txBox="1"/>
          <p:nvPr>
            <p:ph type="body" sz="quarter" idx="1"/>
          </p:nvPr>
        </p:nvSpPr>
        <p:spPr>
          <a:xfrm>
            <a:off x="636997" y="474175"/>
            <a:ext cx="6205592" cy="840918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8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La valutazione del colloquio</a:t>
            </a:r>
          </a:p>
        </p:txBody>
      </p:sp>
      <p:sp>
        <p:nvSpPr>
          <p:cNvPr id="317" name="Segnaposto testo 2"/>
          <p:cNvSpPr/>
          <p:nvPr>
            <p:ph type="body" idx="13"/>
          </p:nvPr>
        </p:nvSpPr>
        <p:spPr>
          <a:xfrm>
            <a:off x="654049" y="1387010"/>
            <a:ext cx="6183315" cy="3093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La commissione </a:t>
            </a:r>
          </a:p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marL="285750" indent="-285750" algn="just">
              <a:spcBef>
                <a:spcPts val="0"/>
              </a:spcBef>
              <a:buSzPct val="100000"/>
              <a:buFont typeface="Arial"/>
              <a:buChar char="•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dispone di </a:t>
            </a:r>
            <a:r>
              <a:rPr b="1"/>
              <a:t>quaranta punti </a:t>
            </a:r>
            <a:r>
              <a:t>per la valutazione del colloquio </a:t>
            </a:r>
            <a:endParaRPr>
              <a:solidFill>
                <a:srgbClr val="404040"/>
              </a:solidFill>
            </a:endParaRPr>
          </a:p>
          <a:p>
            <a:pPr marL="285750" indent="-285750" algn="just">
              <a:spcBef>
                <a:spcPts val="0"/>
              </a:spcBef>
              <a:buSzPct val="100000"/>
              <a:buFont typeface="Arial"/>
              <a:buChar char="•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marL="285750" indent="-285750" algn="just">
              <a:spcBef>
                <a:spcPts val="0"/>
              </a:spcBef>
              <a:buSzPct val="100000"/>
              <a:buFont typeface="Arial"/>
              <a:buChar char="•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procede all’attribuzione del punteggio del colloquio sostenuto da ciascun candidato nello stesso giorno nel quale il colloquio è espletato </a:t>
            </a:r>
            <a:endParaRPr>
              <a:solidFill>
                <a:srgbClr val="404040"/>
              </a:solidFill>
            </a:endParaRPr>
          </a:p>
          <a:p>
            <a:pPr marL="285750" indent="-285750" algn="just">
              <a:spcBef>
                <a:spcPts val="0"/>
              </a:spcBef>
              <a:buSzPct val="100000"/>
              <a:buFont typeface="Arial"/>
              <a:buChar char="•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marL="285750" indent="-285750" algn="just">
              <a:spcBef>
                <a:spcPts val="0"/>
              </a:spcBef>
              <a:buSzPct val="100000"/>
              <a:buFont typeface="Arial"/>
              <a:buChar char="•"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il punteggio è attribuito secondo i criteri di valutazione stabiliti all’allegato B (Griglia di valutazione della prova orale)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79"/>
          <p:cNvSpPr txBox="1"/>
          <p:nvPr>
            <p:ph type="sldNum" sz="quarter" idx="2"/>
          </p:nvPr>
        </p:nvSpPr>
        <p:spPr>
          <a:xfrm>
            <a:off x="394365" y="4727478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808080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0" name="Segnaposto testo 1"/>
          <p:cNvSpPr txBox="1"/>
          <p:nvPr>
            <p:ph type="body" sz="quarter" idx="1"/>
          </p:nvPr>
        </p:nvSpPr>
        <p:spPr>
          <a:xfrm>
            <a:off x="636997" y="474177"/>
            <a:ext cx="6205592" cy="481321"/>
          </a:xfrm>
          <a:prstGeom prst="rect">
            <a:avLst/>
          </a:prstGeom>
        </p:spPr>
        <p:txBody>
          <a:bodyPr/>
          <a:lstStyle>
            <a:lvl1pPr algn="ctr" defTabSz="685800">
              <a:spcBef>
                <a:spcPts val="0"/>
              </a:spcBef>
              <a:defRPr sz="21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La griglia di valutazione</a:t>
            </a:r>
          </a:p>
        </p:txBody>
      </p:sp>
      <p:pic>
        <p:nvPicPr>
          <p:cNvPr id="321" name="Oggetto 5" descr="Oggetto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707" y="595900"/>
            <a:ext cx="6811768" cy="4428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79"/>
          <p:cNvSpPr txBox="1"/>
          <p:nvPr>
            <p:ph type="sldNum" sz="quarter" idx="2"/>
          </p:nvPr>
        </p:nvSpPr>
        <p:spPr>
          <a:xfrm>
            <a:off x="394365" y="4727478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808080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4" name="Segnaposto testo 1"/>
          <p:cNvSpPr txBox="1"/>
          <p:nvPr>
            <p:ph type="body" sz="quarter" idx="1"/>
          </p:nvPr>
        </p:nvSpPr>
        <p:spPr>
          <a:xfrm>
            <a:off x="328773" y="474176"/>
            <a:ext cx="6575460" cy="12005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defRPr sz="24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Chiarimento sulla valutazione:</a:t>
            </a:r>
          </a:p>
          <a:p>
            <a:pPr algn="ctr">
              <a:spcBef>
                <a:spcPts val="0"/>
              </a:spcBef>
              <a:defRPr sz="20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licei linguistici, sezioni EsaBac e EsaBac Techno </a:t>
            </a:r>
          </a:p>
          <a:p>
            <a:pPr algn="ctr">
              <a:spcBef>
                <a:spcPts val="0"/>
              </a:spcBef>
              <a:defRPr sz="20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 opzioni internazionali</a:t>
            </a:r>
          </a:p>
        </p:txBody>
      </p:sp>
      <p:sp>
        <p:nvSpPr>
          <p:cNvPr id="325" name="Segnaposto testo 2"/>
          <p:cNvSpPr/>
          <p:nvPr>
            <p:ph type="body" idx="13"/>
          </p:nvPr>
        </p:nvSpPr>
        <p:spPr>
          <a:xfrm>
            <a:off x="654049" y="1952089"/>
            <a:ext cx="6183315" cy="27226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just">
              <a:spcBef>
                <a:spcPts val="600"/>
              </a:spcBef>
              <a:defRPr i="1"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Per quanto concerne i </a:t>
            </a:r>
            <a:r>
              <a:rPr>
                <a:solidFill>
                  <a:srgbClr val="FF0000"/>
                </a:solidFill>
              </a:rPr>
              <a:t>licei linguistici, le sezioni EsaBac e EsaBac Techno e le opzioni internazionali</a:t>
            </a:r>
            <a:r>
              <a:t>, si chiarisce che </a:t>
            </a:r>
            <a:r>
              <a:rPr>
                <a:solidFill>
                  <a:srgbClr val="FF0000"/>
                </a:solidFill>
              </a:rPr>
              <a:t>l’accertamento delle </a:t>
            </a:r>
            <a:r>
              <a:rPr b="1">
                <a:solidFill>
                  <a:srgbClr val="FF0000"/>
                </a:solidFill>
              </a:rPr>
              <a:t>competenze linguistico-comunicative</a:t>
            </a:r>
            <a:r>
              <a:rPr>
                <a:solidFill>
                  <a:srgbClr val="FF0000"/>
                </a:solidFill>
              </a:rPr>
              <a:t> e delle </a:t>
            </a:r>
            <a:r>
              <a:rPr b="1">
                <a:solidFill>
                  <a:srgbClr val="FF0000"/>
                </a:solidFill>
              </a:rPr>
              <a:t>conoscenze e competenze specifiche dell’indirizzo</a:t>
            </a:r>
            <a:r>
              <a:rPr>
                <a:solidFill>
                  <a:srgbClr val="FF0000"/>
                </a:solidFill>
              </a:rPr>
              <a:t> di studi </a:t>
            </a:r>
            <a:r>
              <a:rPr u="sng">
                <a:solidFill>
                  <a:srgbClr val="0066CC"/>
                </a:solidFill>
              </a:rPr>
              <a:t>vanno ricondotte agli indicatori della Griglia di valutazione della prova orale</a:t>
            </a:r>
            <a:r>
              <a:rPr>
                <a:solidFill>
                  <a:srgbClr val="0066CC"/>
                </a:solidFill>
              </a:rPr>
              <a:t> (allegato B all’OM). </a:t>
            </a:r>
            <a:r>
              <a:t>In particolare si sottolinea che per le sezioni </a:t>
            </a:r>
            <a:r>
              <a:rPr>
                <a:solidFill>
                  <a:srgbClr val="FF0000"/>
                </a:solidFill>
              </a:rPr>
              <a:t>EsaBac, EsaBac Techno e le opzioni internazionali </a:t>
            </a:r>
            <a:r>
              <a:t>l’ordinanza precisa che </a:t>
            </a:r>
            <a:r>
              <a:rPr>
                <a:solidFill>
                  <a:srgbClr val="FF0000"/>
                </a:solidFill>
              </a:rPr>
              <a:t>delle </a:t>
            </a:r>
            <a:r>
              <a:rPr b="1">
                <a:solidFill>
                  <a:srgbClr val="FF0000"/>
                </a:solidFill>
              </a:rPr>
              <a:t>specifiche prove orali</a:t>
            </a:r>
            <a:r>
              <a:rPr b="1"/>
              <a:t> </a:t>
            </a:r>
            <a:r>
              <a:rPr>
                <a:solidFill>
                  <a:srgbClr val="FF0000"/>
                </a:solidFill>
              </a:rPr>
              <a:t>“si tiene conto nell’ambito della valutazione generale del colloquio”.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79"/>
          <p:cNvSpPr txBox="1"/>
          <p:nvPr>
            <p:ph type="sldNum" sz="quarter" idx="2"/>
          </p:nvPr>
        </p:nvSpPr>
        <p:spPr>
          <a:xfrm>
            <a:off x="394365" y="4727478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808080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8" name="Segnaposto testo 1"/>
          <p:cNvSpPr txBox="1"/>
          <p:nvPr>
            <p:ph type="body" sz="quarter" idx="1"/>
          </p:nvPr>
        </p:nvSpPr>
        <p:spPr>
          <a:xfrm>
            <a:off x="328773" y="474175"/>
            <a:ext cx="6575460" cy="125188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defRPr sz="24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Chiarimento sulla valutazione:</a:t>
            </a:r>
          </a:p>
          <a:p>
            <a:pPr algn="ctr">
              <a:spcBef>
                <a:spcPts val="0"/>
              </a:spcBef>
              <a:defRPr sz="20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licei linguistici, sezioni EsaBac e EsaBac Techno e opzioni internazionali</a:t>
            </a:r>
          </a:p>
        </p:txBody>
      </p:sp>
      <p:sp>
        <p:nvSpPr>
          <p:cNvPr id="329" name="Segnaposto testo 2"/>
          <p:cNvSpPr/>
          <p:nvPr>
            <p:ph type="body" idx="13"/>
          </p:nvPr>
        </p:nvSpPr>
        <p:spPr>
          <a:xfrm>
            <a:off x="654049" y="2013734"/>
            <a:ext cx="6183315" cy="26610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just">
              <a:spcBef>
                <a:spcPts val="600"/>
              </a:spcBef>
              <a:defRPr i="1"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Per l’assegnazione del voto per le </a:t>
            </a:r>
            <a:r>
              <a:rPr>
                <a:solidFill>
                  <a:srgbClr val="FF0000"/>
                </a:solidFill>
              </a:rPr>
              <a:t>prove orali </a:t>
            </a:r>
            <a:r>
              <a:t>delle sezioni EsaBac e EsaBac Techno, </a:t>
            </a:r>
            <a:r>
              <a:rPr>
                <a:solidFill>
                  <a:srgbClr val="FF0000"/>
                </a:solidFill>
              </a:rPr>
              <a:t>ai soli fini del Baccalaureat</a:t>
            </a:r>
            <a:r>
              <a:t>,  le commissioni </a:t>
            </a:r>
            <a:r>
              <a:rPr u="sng"/>
              <a:t>possono utilizzare </a:t>
            </a:r>
            <a:r>
              <a:rPr u="sng">
                <a:solidFill>
                  <a:srgbClr val="FF0000"/>
                </a:solidFill>
              </a:rPr>
              <a:t>apposite griglie di valutazione in ventesimi</a:t>
            </a:r>
            <a:r>
              <a:rPr>
                <a:solidFill>
                  <a:srgbClr val="FF0000"/>
                </a:solidFill>
              </a:rPr>
              <a:t> </a:t>
            </a:r>
            <a:r>
              <a:t>elaborate e approvate dalle commissioni stesse, ma resta in ogni caso </a:t>
            </a:r>
            <a:r>
              <a:rPr u="sng">
                <a:solidFill>
                  <a:srgbClr val="FF0000"/>
                </a:solidFill>
              </a:rPr>
              <a:t>esclusa la possibilità di effettuare una media aritmetica</a:t>
            </a:r>
            <a:r>
              <a:rPr>
                <a:solidFill>
                  <a:srgbClr val="FF0000"/>
                </a:solidFill>
              </a:rPr>
              <a:t> tra la valutazione ai fini del Baccalaureat  e la valutazione del colloquio generale</a:t>
            </a:r>
            <a:r>
              <a:t> dell’esame.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79"/>
          <p:cNvSpPr txBox="1"/>
          <p:nvPr>
            <p:ph type="sldNum" sz="quarter" idx="2"/>
          </p:nvPr>
        </p:nvSpPr>
        <p:spPr>
          <a:xfrm>
            <a:off x="394365" y="4727478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808080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2" name="Segnaposto testo 1"/>
          <p:cNvSpPr txBox="1"/>
          <p:nvPr>
            <p:ph type="body" sz="quarter" idx="1"/>
          </p:nvPr>
        </p:nvSpPr>
        <p:spPr>
          <a:xfrm>
            <a:off x="636997" y="474174"/>
            <a:ext cx="6205592" cy="902562"/>
          </a:xfrm>
          <a:prstGeom prst="rect">
            <a:avLst/>
          </a:prstGeom>
        </p:spPr>
        <p:txBody>
          <a:bodyPr/>
          <a:lstStyle>
            <a:lvl1pPr algn="ctr" defTabSz="804672">
              <a:spcBef>
                <a:spcPts val="0"/>
              </a:spcBef>
              <a:defRPr sz="2464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La valutazione dei candidati con disabilità o DSA</a:t>
            </a:r>
          </a:p>
        </p:txBody>
      </p:sp>
      <p:sp>
        <p:nvSpPr>
          <p:cNvPr id="333" name="Segnaposto testo 2"/>
          <p:cNvSpPr/>
          <p:nvPr>
            <p:ph type="body" idx="13"/>
          </p:nvPr>
        </p:nvSpPr>
        <p:spPr>
          <a:xfrm>
            <a:off x="654049" y="1654138"/>
            <a:ext cx="6183315" cy="28264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Le commissioni correlano, ove necessario, al PEI (per i candidati disabili, in caso di prova equipollente) o al PDP (per i candidati con DSA certificato) gli indicatori della griglia di valutazione, attraverso la </a:t>
            </a:r>
            <a:r>
              <a:rPr u="sng"/>
              <a:t>formulazione di specifici descrittori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79"/>
          <p:cNvSpPr txBox="1"/>
          <p:nvPr>
            <p:ph type="sldNum" sz="quarter" idx="2"/>
          </p:nvPr>
        </p:nvSpPr>
        <p:spPr>
          <a:xfrm>
            <a:off x="394365" y="4727478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808080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6" name="Segnaposto testo 1"/>
          <p:cNvSpPr txBox="1"/>
          <p:nvPr>
            <p:ph type="body" sz="quarter" idx="1"/>
          </p:nvPr>
        </p:nvSpPr>
        <p:spPr>
          <a:xfrm>
            <a:off x="636997" y="474175"/>
            <a:ext cx="6205592" cy="84091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defRPr sz="28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L’integrazione del punteggio </a:t>
            </a:r>
            <a:r>
              <a:rPr sz="1800"/>
              <a:t>(«bonus»)</a:t>
            </a:r>
          </a:p>
        </p:txBody>
      </p:sp>
      <p:sp>
        <p:nvSpPr>
          <p:cNvPr id="337" name="Segnaposto testo 2"/>
          <p:cNvSpPr/>
          <p:nvPr>
            <p:ph type="body" idx="13"/>
          </p:nvPr>
        </p:nvSpPr>
        <p:spPr>
          <a:xfrm>
            <a:off x="654049" y="1387010"/>
            <a:ext cx="6183315" cy="3093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just">
              <a:spcBef>
                <a:spcPts val="0"/>
              </a:spcBef>
              <a:defRPr b="1"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Decreto-legge 8 aprile 2020 n. 22, articolo 1 comma 6</a:t>
            </a:r>
            <a:endParaRPr>
              <a:solidFill>
                <a:srgbClr val="404040"/>
              </a:solidFill>
            </a:endParaRPr>
          </a:p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[…] </a:t>
            </a:r>
            <a:r>
              <a:rPr>
                <a:solidFill>
                  <a:srgbClr val="FF0000"/>
                </a:solidFill>
              </a:rPr>
              <a:t>nell’integrazione del punteggio </a:t>
            </a:r>
            <a:r>
              <a:t>di cui all’articolo 18, comma 5, del citato decreto legislativo - </a:t>
            </a:r>
            <a:r>
              <a:rPr i="1"/>
              <a:t>il decreto 62/2017</a:t>
            </a:r>
            <a:r>
              <a:t> -, </a:t>
            </a:r>
            <a:r>
              <a:rPr u="sng"/>
              <a:t>anche in deroga ai requisiti ivi previsti</a:t>
            </a:r>
            <a:r>
              <a:t>, </a:t>
            </a:r>
            <a:r>
              <a:rPr>
                <a:solidFill>
                  <a:srgbClr val="FF0000"/>
                </a:solidFill>
              </a:rPr>
              <a:t>si tiene conto del processo formativo e dei risultati di apprendimento </a:t>
            </a:r>
            <a:r>
              <a:t>conseguiti sulla base della programmazione svolta. </a:t>
            </a:r>
          </a:p>
          <a:p>
            <a:pPr algn="just">
              <a:spcBef>
                <a:spcPts val="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algn="just">
              <a:spcBef>
                <a:spcPts val="0"/>
              </a:spcBef>
              <a:defRPr i="1"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Nell’attribuzione dell’integrazione è dunque </a:t>
            </a:r>
            <a:r>
              <a:rPr>
                <a:solidFill>
                  <a:srgbClr val="FF0000"/>
                </a:solidFill>
              </a:rPr>
              <a:t>possibile derogare ai requisiti di punteggio (del credito e dell’esame) previsti dal Decreto 62/2017, ed estenderla a candidati che non abbiano raggiunto tali requisiti.</a:t>
            </a:r>
            <a:endParaRPr>
              <a:solidFill>
                <a:srgbClr val="404040"/>
              </a:solidFill>
            </a:endParaRPr>
          </a:p>
          <a:p>
            <a:pPr algn="just">
              <a:spcBef>
                <a:spcPts val="0"/>
              </a:spcBef>
              <a:defRPr i="1"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 requisiti sono peraltro rimodulati dall’OM 10/2020 sulla base della rimodulazione dei punteggi del credito e della prova d’esame.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79"/>
          <p:cNvSpPr txBox="1"/>
          <p:nvPr>
            <p:ph type="sldNum" sz="quarter" idx="2"/>
          </p:nvPr>
        </p:nvSpPr>
        <p:spPr>
          <a:xfrm>
            <a:off x="394365" y="4727478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808080"/>
                </a:solidFill>
                <a:latin typeface="Karla"/>
                <a:ea typeface="Karla"/>
                <a:cs typeface="Karla"/>
                <a:sym typeface="Karl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0" name="Segnaposto testo 1"/>
          <p:cNvSpPr txBox="1"/>
          <p:nvPr>
            <p:ph type="body" sz="quarter" idx="1"/>
          </p:nvPr>
        </p:nvSpPr>
        <p:spPr>
          <a:xfrm>
            <a:off x="636997" y="474175"/>
            <a:ext cx="6205592" cy="84091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defRPr sz="2800">
                <a:solidFill>
                  <a:srgbClr val="00B0F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L’integrazione del punteggio </a:t>
            </a:r>
            <a:r>
              <a:rPr sz="1800"/>
              <a:t>(«bonus»)</a:t>
            </a:r>
          </a:p>
        </p:txBody>
      </p:sp>
      <p:sp>
        <p:nvSpPr>
          <p:cNvPr id="341" name="Segnaposto testo 2"/>
          <p:cNvSpPr/>
          <p:nvPr>
            <p:ph type="body" idx="13"/>
          </p:nvPr>
        </p:nvSpPr>
        <p:spPr>
          <a:xfrm>
            <a:off x="654049" y="1387010"/>
            <a:ext cx="6183315" cy="30935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just" defTabSz="896111">
              <a:spcBef>
                <a:spcPts val="0"/>
              </a:spcBef>
              <a:defRPr b="1" sz="1372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OM 10/2020</a:t>
            </a:r>
            <a:r>
              <a:rPr>
                <a:solidFill>
                  <a:srgbClr val="000000"/>
                </a:solidFill>
              </a:rPr>
              <a:t>, articolo 15 comma 8 b)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e articolo 23 comma 4</a:t>
            </a:r>
            <a:endParaRPr>
              <a:solidFill>
                <a:srgbClr val="404040"/>
              </a:solidFill>
            </a:endParaRPr>
          </a:p>
          <a:p>
            <a:pPr algn="just" defTabSz="896111">
              <a:spcBef>
                <a:spcPts val="0"/>
              </a:spcBef>
              <a:defRPr sz="1372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algn="just" defTabSz="896111">
              <a:spcBef>
                <a:spcPts val="0"/>
              </a:spcBef>
              <a:defRPr sz="1372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 sede di riunione preliminare, la commissione definisce i criteri per l’eventuale attribuzione del punteggio integrativo, fino a un massimo di cinque punti. Nello scrutinio finale la commissione può motivatamente integrare il punteggio:</a:t>
            </a:r>
            <a:endParaRPr>
              <a:solidFill>
                <a:srgbClr val="404040"/>
              </a:solidFill>
            </a:endParaRPr>
          </a:p>
          <a:p>
            <a:pPr algn="just" defTabSz="896111">
              <a:spcBef>
                <a:spcPts val="0"/>
              </a:spcBef>
              <a:defRPr sz="1372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marL="280035" indent="-280035" algn="just" defTabSz="896111">
              <a:spcBef>
                <a:spcPts val="0"/>
              </a:spcBef>
              <a:buSzPct val="100000"/>
              <a:buFont typeface="Arial"/>
              <a:buChar char="‾"/>
              <a:defRPr sz="1372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per  candidati che abbiano conseguito un </a:t>
            </a:r>
            <a:r>
              <a:rPr b="1"/>
              <a:t>credito</a:t>
            </a:r>
            <a:r>
              <a:t> scolastico di </a:t>
            </a:r>
            <a:r>
              <a:rPr u="sng"/>
              <a:t>almeno cinquanta punti</a:t>
            </a:r>
            <a:r>
              <a:t> e un risultato nella </a:t>
            </a:r>
            <a:r>
              <a:rPr b="1"/>
              <a:t>prova di esame </a:t>
            </a:r>
            <a:r>
              <a:t>pari </a:t>
            </a:r>
            <a:r>
              <a:rPr u="sng"/>
              <a:t>almeno a trenta punti</a:t>
            </a:r>
            <a:endParaRPr>
              <a:solidFill>
                <a:srgbClr val="404040"/>
              </a:solidFill>
            </a:endParaRPr>
          </a:p>
          <a:p>
            <a:pPr marL="280035" indent="-280035" algn="just" defTabSz="896111">
              <a:spcBef>
                <a:spcPts val="0"/>
              </a:spcBef>
              <a:buSzPct val="100000"/>
              <a:buFont typeface="Arial"/>
              <a:buChar char="‾"/>
              <a:defRPr sz="1372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marL="280035" indent="-280035" algn="just" defTabSz="896111">
              <a:spcBef>
                <a:spcPts val="0"/>
              </a:spcBef>
              <a:buSzPct val="100000"/>
              <a:buFont typeface="Arial"/>
              <a:buChar char="‾"/>
              <a:defRPr sz="1372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per altri candidati, </a:t>
            </a:r>
            <a:r>
              <a:rPr u="sng">
                <a:solidFill>
                  <a:srgbClr val="FF0000"/>
                </a:solidFill>
              </a:rPr>
              <a:t>in considerazione del processo formativo e dei risultati di apprendimento</a:t>
            </a:r>
            <a:r>
              <a:rPr>
                <a:solidFill>
                  <a:srgbClr val="FF0000"/>
                </a:solidFill>
              </a:rPr>
              <a:t> conseguiti sulla base della programmazione svolta</a:t>
            </a:r>
            <a:r>
              <a:t>, ai sensi del Decreto-legge 8 aprile 2020 n. 22, articolo 1 comma 6</a:t>
            </a:r>
            <a:endParaRPr>
              <a:solidFill>
                <a:srgbClr val="404040"/>
              </a:solidFill>
            </a:endParaRPr>
          </a:p>
          <a:p>
            <a:pPr algn="just" defTabSz="896111">
              <a:spcBef>
                <a:spcPts val="0"/>
              </a:spcBef>
              <a:defRPr sz="1372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adwal template">
  <a:themeElements>
    <a:clrScheme name="Cadwal template">
      <a:dk1>
        <a:srgbClr val="000000"/>
      </a:dk1>
      <a:lt1>
        <a:srgbClr val="0066CC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Cadwal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adwal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adwal template">
  <a:themeElements>
    <a:clrScheme name="Cadwal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Cadwal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adwal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